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12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23791-9349-FB28-2F70-8CCF4AEBD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F4AD3B-6BC8-90CC-7F4C-FE2E14CB7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C29261-02EE-582A-48DF-677699524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380B65-7A33-4D0E-CFE4-7C3A7676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DF07FC-24C1-23DB-11B9-896FA44CB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08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42DB5-714A-58DA-52AB-79C0EA406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B669074-696C-F94E-02D7-93C36F172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4D9EEC-FCA6-2FAD-26EC-BD5CD43D9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BCE0DB-9EAF-15D8-C778-7506A8B5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D59197-05B1-7033-842D-3F2DD50E1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89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C92735-81CE-EDF8-606E-996F6DE9B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4DBCFD-C43A-5DD0-B380-8706E2C9F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553773-0B4A-B302-A6C5-7C7C3B5F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30E175-B595-C1E8-DC38-C56A0B72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3A8D86-0D21-EE71-EB92-1A4F039A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629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4A2B-2AAE-2CAE-8329-2543DBFC1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1C966B-D617-635C-2566-241D570B4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71376C-267B-E83E-7DC6-6F16ADC2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3D5EA7-A35D-94E5-4DD0-599599C1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765B47-05E9-4A0A-A3B3-8FDD1D8B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4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E2859-5536-7169-A5F9-1EE0E5182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60BA80-934A-B3D9-B4BE-C2095E5A1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728B29-9FFA-EC6E-1C11-0F50D521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402976-4280-5B60-49A3-EA917A923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52FA45-FBBF-C4F6-0721-BFA3696A9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58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ADB59-AE34-8B39-AEBF-4AB7E0381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DB55AC-ACE9-0AC8-7974-F1D592C6E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90B82EA-070E-A1E8-B375-D3FDF5FC2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7CBB8C-FF3B-6CD7-21CE-0522EFE3F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849C51-5FB7-DB5B-3343-0ED5490F1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962A15-621D-A9E0-5147-A5EE0DA64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82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FE405-060B-DB2F-C46B-8883E8F3C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87B361-D814-DD95-0FF3-BE1579AE7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6BA0FC-8A37-1055-5F33-4632A4CFB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4E3A56A-935D-8ED5-25FB-184F6832D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496ACE3-1339-28EC-F617-2F4EE2B9A0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863F2A-A763-ED50-2E76-A68C3B12A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F83125F-AADA-FA97-9068-2E5F686C9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3EB0979-D8B1-AD81-DF0D-E23A904A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03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628E57-18DB-BE7B-2AB9-F3F1C6AE4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496B4AA-EF72-D1DF-EC5B-A0032B6E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9A063B0-97DE-978C-F52C-BC148D70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D6A7893-B8BC-B235-3442-6FB2BA4B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362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34F95CA-4CAA-6070-20C7-5FB10B407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E3C93C9-96B2-8B7B-200D-004935CF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198C91-FE43-0453-758E-8A56078B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38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63A92-A944-6D06-2FE3-D6D4F017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FA2B9-87B4-8DD2-870E-85EDA2B4A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61506E-E91B-1C15-E2B2-5340A4EAA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F9880FC-CEF9-63A4-9EF6-2E2D939F4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37A3F4-5E6C-9968-797A-C07F499B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1AE84D-5B74-F581-7389-EEA0AA46A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83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DC3A1-142B-7CEE-2A4C-2CCCE809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C6FF2E0-3DA3-8492-8191-3D5D6980F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1D4863-B2B6-0BE2-C317-D39E675EB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C9EB2D-819B-6FAE-0A2F-6CECB637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7F826A8-B7A0-3096-966C-6D4DDCE38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AE8FCE-8200-1717-418F-7E433F21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33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420223C-3DDA-9ECC-2A30-7EB2359EA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845FE5-082A-CB79-A99C-2A04888AE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AE3099-F453-9809-BB05-CF1696808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C3905-EEBF-496C-8B2D-F073AA8D76DF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B74EDA-F4D8-8C2A-4FDC-6372A3E53F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FA12CC-59BF-2DEA-0F58-070D492FC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B02F1-0DF6-49F4-818B-E732D907D2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83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DF960F8E-EE55-7CEB-284C-654C3822F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929A450-65EB-0E00-8448-FB25DCA7C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1767" y="285564"/>
            <a:ext cx="3342033" cy="957309"/>
          </a:xfrm>
          <a:prstGeom prst="rect">
            <a:avLst/>
          </a:prstGeom>
        </p:spPr>
      </p:pic>
      <p:sp>
        <p:nvSpPr>
          <p:cNvPr id="10" name="Espaço Reservado para Conteúdo 11">
            <a:extLst>
              <a:ext uri="{FF2B5EF4-FFF2-40B4-BE49-F238E27FC236}">
                <a16:creationId xmlns:a16="http://schemas.microsoft.com/office/drawing/2014/main" id="{55C7CB6F-3061-A234-0F30-C48BF76C5A78}"/>
              </a:ext>
            </a:extLst>
          </p:cNvPr>
          <p:cNvSpPr txBox="1">
            <a:spLocks/>
          </p:cNvSpPr>
          <p:nvPr/>
        </p:nvSpPr>
        <p:spPr>
          <a:xfrm>
            <a:off x="838200" y="1621439"/>
            <a:ext cx="10515600" cy="4993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sz="3600" b="1" dirty="0"/>
              <a:t>Título do trabalho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pt-BR" sz="3600" b="1" i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1800" i="1" dirty="0"/>
              <a:t>Nome do autor 1 – Nome da instituição de vínculo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1800" i="1" dirty="0"/>
              <a:t>Nome do autor 2 – Nome da instituição de vínculo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1800" i="1" dirty="0"/>
              <a:t>Nome do autor 3 – Nome da instituição de vínculo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sz="1800" i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1800" b="1" dirty="0"/>
              <a:t>Dezembro – 2025</a:t>
            </a:r>
          </a:p>
        </p:txBody>
      </p:sp>
      <p:sp>
        <p:nvSpPr>
          <p:cNvPr id="11" name="Text Box 3924">
            <a:extLst>
              <a:ext uri="{FF2B5EF4-FFF2-40B4-BE49-F238E27FC236}">
                <a16:creationId xmlns:a16="http://schemas.microsoft.com/office/drawing/2014/main" id="{91F79758-2E34-B179-CA32-929B95E23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406502"/>
            <a:ext cx="3342033" cy="83637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4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542607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1E82F-7047-DC4A-A432-6374FCA9D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9">
            <a:extLst>
              <a:ext uri="{FF2B5EF4-FFF2-40B4-BE49-F238E27FC236}">
                <a16:creationId xmlns:a16="http://schemas.microsoft.com/office/drawing/2014/main" id="{A0CB8003-CDB4-D2DE-F36E-1154BE06FB83}"/>
              </a:ext>
            </a:extLst>
          </p:cNvPr>
          <p:cNvSpPr txBox="1">
            <a:spLocks/>
          </p:cNvSpPr>
          <p:nvPr/>
        </p:nvSpPr>
        <p:spPr>
          <a:xfrm>
            <a:off x="502281" y="1352365"/>
            <a:ext cx="8989381" cy="46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A6BF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ITEM 1 ( Por ex. INTRODUÇÃO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A46C501-FC77-1D41-5E0A-1FF9F8D74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350D02B-F969-9EAD-2DFB-F948E7502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341167A4-6876-941D-9521-A475AD0984F9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3924">
            <a:extLst>
              <a:ext uri="{FF2B5EF4-FFF2-40B4-BE49-F238E27FC236}">
                <a16:creationId xmlns:a16="http://schemas.microsoft.com/office/drawing/2014/main" id="{195DFD71-17F7-4F9E-CFBE-7B974D31C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301242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779DB-3126-6A05-0AB2-B5155E8E8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9">
            <a:extLst>
              <a:ext uri="{FF2B5EF4-FFF2-40B4-BE49-F238E27FC236}">
                <a16:creationId xmlns:a16="http://schemas.microsoft.com/office/drawing/2014/main" id="{E09C1C8B-0A08-9254-B2DA-ED1D84D10D47}"/>
              </a:ext>
            </a:extLst>
          </p:cNvPr>
          <p:cNvSpPr txBox="1">
            <a:spLocks/>
          </p:cNvSpPr>
          <p:nvPr/>
        </p:nvSpPr>
        <p:spPr>
          <a:xfrm>
            <a:off x="502281" y="1352365"/>
            <a:ext cx="8989381" cy="46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A6BF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ITEM 2 ( Por ex. REFERENCIAL TEÓRICO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EE44322-A072-4F94-23B7-B99B3757B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64B3C47-F69B-C0AB-C7D9-445D4CEEF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03D4109A-F132-D9F7-111F-77F67300E332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3924">
            <a:extLst>
              <a:ext uri="{FF2B5EF4-FFF2-40B4-BE49-F238E27FC236}">
                <a16:creationId xmlns:a16="http://schemas.microsoft.com/office/drawing/2014/main" id="{F1C33274-4B6F-1FA8-CC7D-5645768E6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31352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54405-A576-6A5F-C0EA-DD73C98E0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9">
            <a:extLst>
              <a:ext uri="{FF2B5EF4-FFF2-40B4-BE49-F238E27FC236}">
                <a16:creationId xmlns:a16="http://schemas.microsoft.com/office/drawing/2014/main" id="{09FA5E19-2FF1-FC86-2695-7C691CA484FD}"/>
              </a:ext>
            </a:extLst>
          </p:cNvPr>
          <p:cNvSpPr txBox="1">
            <a:spLocks/>
          </p:cNvSpPr>
          <p:nvPr/>
        </p:nvSpPr>
        <p:spPr>
          <a:xfrm>
            <a:off x="502281" y="1352365"/>
            <a:ext cx="8989381" cy="46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A6BF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ITEM 3 ( Por ex. MÉTODO)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E97FCCD-D6E5-711B-7E6E-A01BDA7B2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7FC6C6E-75C3-94D4-3DD1-209C38DDA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64C3EECA-CB4A-C306-BF5B-624C6DCD2FA0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3924">
            <a:extLst>
              <a:ext uri="{FF2B5EF4-FFF2-40B4-BE49-F238E27FC236}">
                <a16:creationId xmlns:a16="http://schemas.microsoft.com/office/drawing/2014/main" id="{978E910F-E919-0A74-BBB7-938C696B3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349955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42837-9CF5-2182-15C8-A8AD17675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9">
            <a:extLst>
              <a:ext uri="{FF2B5EF4-FFF2-40B4-BE49-F238E27FC236}">
                <a16:creationId xmlns:a16="http://schemas.microsoft.com/office/drawing/2014/main" id="{269106C0-7304-ABF0-911D-93E510915251}"/>
              </a:ext>
            </a:extLst>
          </p:cNvPr>
          <p:cNvSpPr txBox="1">
            <a:spLocks/>
          </p:cNvSpPr>
          <p:nvPr/>
        </p:nvSpPr>
        <p:spPr>
          <a:xfrm>
            <a:off x="502281" y="1352365"/>
            <a:ext cx="8989381" cy="46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A6BF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ITEM 4 ( Por ex. RESULTADOS)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CEFE2E9-5A9C-27DF-FDCC-1BDA125C9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CB1EE7B-4845-BFEB-202B-F1239CC3C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A6438AF3-0F9E-F89A-0F1B-A68446E8F2EA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3924">
            <a:extLst>
              <a:ext uri="{FF2B5EF4-FFF2-40B4-BE49-F238E27FC236}">
                <a16:creationId xmlns:a16="http://schemas.microsoft.com/office/drawing/2014/main" id="{D6ABC4C6-C857-FC01-F16A-8036567A2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830089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539BB-B76A-3207-F861-63F31C5FA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9">
            <a:extLst>
              <a:ext uri="{FF2B5EF4-FFF2-40B4-BE49-F238E27FC236}">
                <a16:creationId xmlns:a16="http://schemas.microsoft.com/office/drawing/2014/main" id="{21EE6DA6-FDCE-7776-1213-B957277EE88B}"/>
              </a:ext>
            </a:extLst>
          </p:cNvPr>
          <p:cNvSpPr txBox="1">
            <a:spLocks/>
          </p:cNvSpPr>
          <p:nvPr/>
        </p:nvSpPr>
        <p:spPr>
          <a:xfrm>
            <a:off x="502281" y="1352365"/>
            <a:ext cx="8989381" cy="463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A6BF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DO ITEM 5 ( Por ex. CONCLUSÕES)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04F7E79-DB4F-19AF-F75E-23688E6CF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65AB971-B19A-74D1-9CBF-C6F02BC6F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008610B-EFF5-064A-AB89-525010A5C71F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3924">
            <a:extLst>
              <a:ext uri="{FF2B5EF4-FFF2-40B4-BE49-F238E27FC236}">
                <a16:creationId xmlns:a16="http://schemas.microsoft.com/office/drawing/2014/main" id="{71D95E88-CB53-0FBA-67CD-5463541D2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</p:spTree>
    <p:extLst>
      <p:ext uri="{BB962C8B-B14F-4D97-AF65-F5344CB8AC3E}">
        <p14:creationId xmlns:p14="http://schemas.microsoft.com/office/powerpoint/2010/main" val="304214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54E23-DADC-1B8C-F54C-C366132FD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96A334D-2933-AAE8-09F9-395050AFA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2825"/>
            <a:ext cx="1219200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82589AC-ACBD-5305-66B1-611D9B29B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799" y="134645"/>
            <a:ext cx="2556029" cy="732162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5959F15-875F-33AF-E4FD-AA66986337A2}"/>
              </a:ext>
            </a:extLst>
          </p:cNvPr>
          <p:cNvCxnSpPr>
            <a:cxnSpLocks/>
          </p:cNvCxnSpPr>
          <p:nvPr/>
        </p:nvCxnSpPr>
        <p:spPr>
          <a:xfrm>
            <a:off x="0" y="1003177"/>
            <a:ext cx="12192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3924">
            <a:extLst>
              <a:ext uri="{FF2B5EF4-FFF2-40B4-BE49-F238E27FC236}">
                <a16:creationId xmlns:a16="http://schemas.microsoft.com/office/drawing/2014/main" id="{C5595613-CC7A-9587-904A-66F04717B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31" y="159220"/>
            <a:ext cx="2618912" cy="7132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6762" tIns="48381" rIns="96762" bIns="48381">
            <a:spAutoFit/>
          </a:bodyPr>
          <a:lstStyle/>
          <a:p>
            <a:pPr algn="ctr" defTabSz="968375">
              <a:spcBef>
                <a:spcPct val="50000"/>
              </a:spcBef>
            </a:pPr>
            <a:r>
              <a:rPr lang="pt-BR" sz="2000" b="1" dirty="0"/>
              <a:t>Logotipo da instituição do autor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2AF1E90-B04E-DDED-B4AD-AD18E256FF69}"/>
              </a:ext>
            </a:extLst>
          </p:cNvPr>
          <p:cNvSpPr txBox="1"/>
          <p:nvPr/>
        </p:nvSpPr>
        <p:spPr>
          <a:xfrm>
            <a:off x="3053919" y="2659706"/>
            <a:ext cx="61078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sz="5400" b="1" dirty="0"/>
              <a:t>Obrigado!</a:t>
            </a:r>
          </a:p>
          <a:p>
            <a:pPr marL="0" indent="0" algn="ctr">
              <a:buNone/>
            </a:pPr>
            <a:endParaRPr lang="pt-BR" sz="2400" b="1" i="1" dirty="0"/>
          </a:p>
          <a:p>
            <a:pPr marL="0" indent="0" algn="ctr">
              <a:buNone/>
            </a:pPr>
            <a:r>
              <a:rPr lang="pt-BR" i="1" dirty="0" err="1"/>
              <a:t>e-maill</a:t>
            </a:r>
            <a:r>
              <a:rPr lang="pt-BR" i="1" dirty="0"/>
              <a:t> de contato</a:t>
            </a:r>
          </a:p>
        </p:txBody>
      </p:sp>
    </p:spTree>
    <p:extLst>
      <p:ext uri="{BB962C8B-B14F-4D97-AF65-F5344CB8AC3E}">
        <p14:creationId xmlns:p14="http://schemas.microsoft.com/office/powerpoint/2010/main" val="977308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125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UFF</dc:creator>
  <cp:lastModifiedBy>UFF</cp:lastModifiedBy>
  <cp:revision>1</cp:revision>
  <dcterms:created xsi:type="dcterms:W3CDTF">2025-11-06T17:12:06Z</dcterms:created>
  <dcterms:modified xsi:type="dcterms:W3CDTF">2025-11-06T17:33:48Z</dcterms:modified>
</cp:coreProperties>
</file>